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8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834" y="-12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0C33-3D26-43CC-AAD5-FD37D15A79FA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1E36-B227-441B-B133-60499ED0F9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68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0C33-3D26-43CC-AAD5-FD37D15A79FA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1E36-B227-441B-B133-60499ED0F9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7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0C33-3D26-43CC-AAD5-FD37D15A79FA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1E36-B227-441B-B133-60499ED0F9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3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0C33-3D26-43CC-AAD5-FD37D15A79FA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1E36-B227-441B-B133-60499ED0F9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0132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0C33-3D26-43CC-AAD5-FD37D15A79FA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1E36-B227-441B-B133-60499ED0F9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5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0C33-3D26-43CC-AAD5-FD37D15A79FA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1E36-B227-441B-B133-60499ED0F9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6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0C33-3D26-43CC-AAD5-FD37D15A79FA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1E36-B227-441B-B133-60499ED0F9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905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0C33-3D26-43CC-AAD5-FD37D15A79FA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1E36-B227-441B-B133-60499ED0F9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087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0C33-3D26-43CC-AAD5-FD37D15A79FA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1E36-B227-441B-B133-60499ED0F9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87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0C33-3D26-43CC-AAD5-FD37D15A79FA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1E36-B227-441B-B133-60499ED0F9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511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0C33-3D26-43CC-AAD5-FD37D15A79FA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1E36-B227-441B-B133-60499ED0F9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182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F0C33-3D26-43CC-AAD5-FD37D15A79FA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B1E36-B227-441B-B133-60499ED0F9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289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19AAF4D-9392-02FD-5685-66D6DB219C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748" t="26650" r="38109"/>
          <a:stretch/>
        </p:blipFill>
        <p:spPr>
          <a:xfrm>
            <a:off x="-1" y="-1"/>
            <a:ext cx="6892868" cy="582328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3DB10D3-C37E-8D38-E023-7708566088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107" t="20367" r="53369" b="37231"/>
          <a:stretch/>
        </p:blipFill>
        <p:spPr>
          <a:xfrm>
            <a:off x="-1" y="5181049"/>
            <a:ext cx="5850894" cy="356886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A4AC885-EEE9-7865-287E-C3869547A8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048" t="26650" r="15121"/>
          <a:stretch/>
        </p:blipFill>
        <p:spPr>
          <a:xfrm>
            <a:off x="5231590" y="1997792"/>
            <a:ext cx="1626410" cy="393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49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B967895-73A2-55E3-3065-E54F2D5AD4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632" t="18934" r="43860"/>
          <a:stretch/>
        </p:blipFill>
        <p:spPr>
          <a:xfrm>
            <a:off x="586707" y="208547"/>
            <a:ext cx="5684585" cy="558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75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01D6502-3526-23DE-D32A-5150B78261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591" t="28403" r="59064"/>
          <a:stretch/>
        </p:blipFill>
        <p:spPr>
          <a:xfrm>
            <a:off x="244641" y="0"/>
            <a:ext cx="4892843" cy="589074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CA2C4E6-ED7E-D921-43B6-6E2690719D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655" t="43787" r="44561" b="19822"/>
          <a:stretch/>
        </p:blipFill>
        <p:spPr>
          <a:xfrm>
            <a:off x="126283" y="5890741"/>
            <a:ext cx="6731718" cy="278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67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4964E26-37D5-26A4-9A9A-A1BDF56D29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590" t="22929" r="52983" b="42455"/>
          <a:stretch/>
        </p:blipFill>
        <p:spPr>
          <a:xfrm>
            <a:off x="269938" y="0"/>
            <a:ext cx="6318123" cy="308008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E8CE63F-C34D-CFAC-1919-FD89D5F7B0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310" t="27367" r="34035"/>
          <a:stretch/>
        </p:blipFill>
        <p:spPr>
          <a:xfrm>
            <a:off x="394407" y="3304674"/>
            <a:ext cx="6463593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4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</TotalTime>
  <Words>0</Words>
  <Application>Microsoft Office PowerPoint</Application>
  <PresentationFormat>画面に合わせる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大場整形外科クリニック</dc:creator>
  <cp:lastModifiedBy>大場整形外科クリニック</cp:lastModifiedBy>
  <cp:revision>1</cp:revision>
  <dcterms:created xsi:type="dcterms:W3CDTF">2025-03-05T05:35:25Z</dcterms:created>
  <dcterms:modified xsi:type="dcterms:W3CDTF">2025-03-05T05:45:03Z</dcterms:modified>
</cp:coreProperties>
</file>